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6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aleway-italic.fntdata"/><Relationship Id="rId14" Type="http://schemas.openxmlformats.org/officeDocument/2006/relationships/slide" Target="slides/slide10.xml"/><Relationship Id="rId36" Type="http://schemas.openxmlformats.org/officeDocument/2006/relationships/font" Target="fonts/Raleway-bold.fntdata"/><Relationship Id="rId17" Type="http://schemas.openxmlformats.org/officeDocument/2006/relationships/slide" Target="slides/slide13.xml"/><Relationship Id="rId39" Type="http://schemas.openxmlformats.org/officeDocument/2006/relationships/font" Target="fonts/Lato-regular.fntdata"/><Relationship Id="rId16" Type="http://schemas.openxmlformats.org/officeDocument/2006/relationships/slide" Target="slides/slide12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e32d2351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e32d2351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32d2351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32d2351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e32d2351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e32d2351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cac8076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cac8076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c08975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c08975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c08975a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c08975a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c08975a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c08975a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c08975a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c08975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c08975a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c08975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c08975a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c08975a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c08975a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c08975a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dbb9950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dbb9950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c08975a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c08975a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c08975a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c08975a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ac8076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ac8076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An Android Studio can generate for us classes and methods for passing arguments. For this we need the safeargs plugin.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cac80762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cac80762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cac80762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cac80762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cac80762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cac8076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cac80762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cac80762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cac80762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cac80762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cac80762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cac80762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cac80762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cac80762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bb99507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bb99507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cac80762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cac80762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dbb99507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dbb99507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dbb99507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dbb99507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c3c945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c3c945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c3c9455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c3c9455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cac80762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cac80762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e32d2351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e32d2351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habr.com/ru/company/redmadrobot/blog/359282/" TargetMode="External"/><Relationship Id="rId4" Type="http://schemas.openxmlformats.org/officeDocument/2006/relationships/hyperlink" Target="https://habr.com/ru/company/hh/blog/358414/" TargetMode="External"/><Relationship Id="rId5" Type="http://schemas.openxmlformats.org/officeDocument/2006/relationships/hyperlink" Target="https://startandroid.ru/ru/courses/architecture-components/27-course/architecture-components/559-urok-26-navigation-parametry-navigacii.html" TargetMode="External"/><Relationship Id="rId6" Type="http://schemas.openxmlformats.org/officeDocument/2006/relationships/hyperlink" Target="https://codelabs.developers.google.com/codelabs/android-navigation/#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647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uk"/>
              <a:t>Navigation Architecture Component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Android Jetpack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 dependencies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88" y="1599650"/>
            <a:ext cx="8017824" cy="26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Create navigation graph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150" y="1248075"/>
            <a:ext cx="4701687" cy="35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avigation graph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25" y="1355450"/>
            <a:ext cx="7266948" cy="365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 host fragment to Main Activity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1343900"/>
            <a:ext cx="762952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Create new destination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1806" l="0" r="52024" t="0"/>
          <a:stretch/>
        </p:blipFill>
        <p:spPr>
          <a:xfrm>
            <a:off x="384425" y="1248075"/>
            <a:ext cx="4107700" cy="36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822" y="1349175"/>
            <a:ext cx="4243675" cy="338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Create UI for Main Fragment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800" y="1349575"/>
            <a:ext cx="4212401" cy="359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Navigation graph with destinations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650" y="1358175"/>
            <a:ext cx="4860697" cy="35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 actions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651" y="1628900"/>
            <a:ext cx="2751576" cy="31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27" y="1248075"/>
            <a:ext cx="3652639" cy="35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Navigate to another fragment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5944" l="0" r="0" t="0"/>
          <a:stretch/>
        </p:blipFill>
        <p:spPr>
          <a:xfrm>
            <a:off x="779512" y="1359250"/>
            <a:ext cx="7584975" cy="36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Pass values between fragments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00" y="1335025"/>
            <a:ext cx="6903599" cy="37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Android Jetpack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525" y="1390750"/>
            <a:ext cx="6568948" cy="331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4"/>
          <p:cNvCxnSpPr/>
          <p:nvPr/>
        </p:nvCxnSpPr>
        <p:spPr>
          <a:xfrm>
            <a:off x="497025" y="2142250"/>
            <a:ext cx="790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 argument to destination fragment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325" y="1366625"/>
            <a:ext cx="4471345" cy="35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Pass value from Profile fragment to Name fragment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 rotWithShape="1">
          <a:blip r:embed="rId3">
            <a:alphaModFix/>
          </a:blip>
          <a:srcRect b="10760" l="9594" r="21330" t="47630"/>
          <a:stretch/>
        </p:blipFill>
        <p:spPr>
          <a:xfrm>
            <a:off x="367775" y="2272287"/>
            <a:ext cx="4500550" cy="14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150" y="2428450"/>
            <a:ext cx="3857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1278600" y="1762900"/>
            <a:ext cx="1483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Profile fragment</a:t>
            </a:r>
            <a:endParaRPr/>
          </a:p>
        </p:txBody>
      </p:sp>
      <p:sp>
        <p:nvSpPr>
          <p:cNvPr id="215" name="Google Shape;215;p33"/>
          <p:cNvSpPr txBox="1"/>
          <p:nvPr/>
        </p:nvSpPr>
        <p:spPr>
          <a:xfrm>
            <a:off x="6143200" y="1762900"/>
            <a:ext cx="1483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Name</a:t>
            </a:r>
            <a:r>
              <a:rPr lang="uk"/>
              <a:t> fragment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Safe Args. Add plugin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b="85423" l="25661" r="53966" t="12480"/>
          <a:stretch/>
        </p:blipFill>
        <p:spPr>
          <a:xfrm>
            <a:off x="819875" y="1693350"/>
            <a:ext cx="3645998" cy="36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 rotWithShape="1">
          <a:blip r:embed="rId4">
            <a:alphaModFix/>
          </a:blip>
          <a:srcRect b="80863" l="26107" r="33868" t="14138"/>
          <a:stretch/>
        </p:blipFill>
        <p:spPr>
          <a:xfrm>
            <a:off x="819875" y="2322825"/>
            <a:ext cx="6090202" cy="73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5">
            <a:alphaModFix/>
          </a:blip>
          <a:srcRect b="74784" l="1203" r="82317" t="16550"/>
          <a:stretch/>
        </p:blipFill>
        <p:spPr>
          <a:xfrm>
            <a:off x="3366638" y="3323199"/>
            <a:ext cx="2410723" cy="12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/>
        </p:nvSpPr>
        <p:spPr>
          <a:xfrm>
            <a:off x="0" y="705550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Safe Args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75738" l="25646" r="39094" t="15277"/>
          <a:stretch/>
        </p:blipFill>
        <p:spPr>
          <a:xfrm>
            <a:off x="2293675" y="2951775"/>
            <a:ext cx="6295152" cy="154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5092352" y="2523075"/>
            <a:ext cx="909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Sender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74784" l="1203" r="82317" t="16550"/>
          <a:stretch/>
        </p:blipFill>
        <p:spPr>
          <a:xfrm>
            <a:off x="692438" y="1450574"/>
            <a:ext cx="2410723" cy="12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/>
        </p:nvSpPr>
        <p:spPr>
          <a:xfrm>
            <a:off x="0" y="705550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Safe Args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5043552" y="2630425"/>
            <a:ext cx="909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Receiver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74784" l="1203" r="82317" t="16550"/>
          <a:stretch/>
        </p:blipFill>
        <p:spPr>
          <a:xfrm>
            <a:off x="692438" y="1450574"/>
            <a:ext cx="2410723" cy="12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 rotWithShape="1">
          <a:blip r:embed="rId4">
            <a:alphaModFix/>
          </a:blip>
          <a:srcRect b="77076" l="25145" r="39312" t="15514"/>
          <a:stretch/>
        </p:blipFill>
        <p:spPr>
          <a:xfrm>
            <a:off x="2371025" y="3186575"/>
            <a:ext cx="6469598" cy="129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/>
        </p:nvSpPr>
        <p:spPr>
          <a:xfrm>
            <a:off x="0" y="705550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Pop behaviour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63089" l="51385" r="0" t="4858"/>
          <a:stretch/>
        </p:blipFill>
        <p:spPr>
          <a:xfrm>
            <a:off x="1891013" y="1277350"/>
            <a:ext cx="5361974" cy="34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Navigation UI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0" y="705550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Navigation UI. Menu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6" name="Google Shape;256;p39"/>
          <p:cNvPicPr preferRelativeResize="0"/>
          <p:nvPr/>
        </p:nvPicPr>
        <p:blipFill rotWithShape="1">
          <a:blip r:embed="rId3">
            <a:alphaModFix/>
          </a:blip>
          <a:srcRect b="21820" l="17728" r="61054" t="62852"/>
          <a:stretch/>
        </p:blipFill>
        <p:spPr>
          <a:xfrm>
            <a:off x="780825" y="1441838"/>
            <a:ext cx="3250075" cy="225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 rotWithShape="1">
          <a:blip r:embed="rId4">
            <a:alphaModFix/>
          </a:blip>
          <a:srcRect b="22990" l="17512" r="47405" t="62484"/>
          <a:stretch/>
        </p:blipFill>
        <p:spPr>
          <a:xfrm>
            <a:off x="4352999" y="1441853"/>
            <a:ext cx="4237152" cy="168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 rotWithShape="1">
          <a:blip r:embed="rId5">
            <a:alphaModFix/>
          </a:blip>
          <a:srcRect b="17093" l="22491" r="37522" t="78677"/>
          <a:stretch/>
        </p:blipFill>
        <p:spPr>
          <a:xfrm>
            <a:off x="1349050" y="3954000"/>
            <a:ext cx="6328752" cy="64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/>
        </p:nvSpPr>
        <p:spPr>
          <a:xfrm>
            <a:off x="-48800" y="705550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Navigation UI. Navigation Drawer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4" name="Google Shape;264;p40"/>
          <p:cNvPicPr preferRelativeResize="0"/>
          <p:nvPr/>
        </p:nvPicPr>
        <p:blipFill rotWithShape="1">
          <a:blip r:embed="rId3">
            <a:alphaModFix/>
          </a:blip>
          <a:srcRect b="77630" l="21993" r="37479" t="16921"/>
          <a:stretch/>
        </p:blipFill>
        <p:spPr>
          <a:xfrm>
            <a:off x="1629950" y="3615975"/>
            <a:ext cx="6109752" cy="79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 rotWithShape="1">
          <a:blip r:embed="rId4">
            <a:alphaModFix/>
          </a:blip>
          <a:srcRect b="22990" l="17512" r="47405" t="62484"/>
          <a:stretch/>
        </p:blipFill>
        <p:spPr>
          <a:xfrm>
            <a:off x="4362749" y="1539428"/>
            <a:ext cx="4237152" cy="168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 rotWithShape="1">
          <a:blip r:embed="rId5">
            <a:alphaModFix/>
          </a:blip>
          <a:srcRect b="80271" l="18095" r="55257" t="4275"/>
          <a:stretch/>
        </p:blipFill>
        <p:spPr>
          <a:xfrm>
            <a:off x="761325" y="1550550"/>
            <a:ext cx="3211027" cy="179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/>
        </p:nvSpPr>
        <p:spPr>
          <a:xfrm>
            <a:off x="-48800" y="705550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Deep Links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b="68486" l="54173" r="-2708" t="5204"/>
          <a:stretch/>
        </p:blipFill>
        <p:spPr>
          <a:xfrm>
            <a:off x="1644387" y="1498100"/>
            <a:ext cx="5855227" cy="30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Principles of navigation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905700" y="1457725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The Navigation Architecture Component is based on the following design principles: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uk"/>
              <a:t>Fixed start destination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uk"/>
              <a:t>Navigation state should be represented via a stack of destinations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uk"/>
              <a:t>The Up button never exits your app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uk"/>
              <a:t>Up and Back are identical within your app's task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uk"/>
              <a:t>Deep linking and navigating to a destination should yield the same stack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338" y="3582025"/>
            <a:ext cx="2629326" cy="13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Links</a:t>
            </a:r>
            <a:endParaRPr/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hlinkClick r:id="rId3"/>
              </a:rPr>
              <a:t>https://habr.com/ru/company/redmadrobot/blog/359282/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hlinkClick r:id="rId4"/>
              </a:rPr>
              <a:t>https://habr.com/ru/company/hh/blog/358414/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uk" u="sng">
                <a:solidFill>
                  <a:schemeClr val="hlink"/>
                </a:solidFill>
                <a:hlinkClick r:id="rId5"/>
              </a:rPr>
              <a:t>https://startandroid.ru/ru/courses/architecture-components/27-course/architecture-components/559-urok-26-navigation-parametry-navigacii.html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uk" u="sng">
                <a:solidFill>
                  <a:schemeClr val="hlink"/>
                </a:solidFill>
                <a:hlinkClick r:id="rId6"/>
              </a:rPr>
              <a:t>https://codelabs.developers.google.com/codelabs/android-navigation/#1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Navigation Component consists of 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19850" y="1930650"/>
            <a:ext cx="40383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1400"/>
              <a:buChar char="●"/>
            </a:pPr>
            <a:r>
              <a:rPr lang="uk">
                <a:highlight>
                  <a:srgbClr val="FFFFFF"/>
                </a:highlight>
              </a:rPr>
              <a:t>Navigation Graph (New XML resource)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uk">
                <a:highlight>
                  <a:srgbClr val="FFFFFF"/>
                </a:highlight>
              </a:rPr>
              <a:t>NavHostFragment (Layout XML view)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uk">
                <a:highlight>
                  <a:srgbClr val="FFFFFF"/>
                </a:highlight>
              </a:rPr>
              <a:t>NavController (Kotlin/Java object)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975" y="1624950"/>
            <a:ext cx="4442975" cy="25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Navigation Graph. Destinations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600" y="1497775"/>
            <a:ext cx="5802801" cy="296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Destinations. Attributes</a:t>
            </a:r>
            <a:b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63" y="1307400"/>
            <a:ext cx="4363873" cy="35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Destinations. Actions</a:t>
            </a:r>
            <a:b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550" y="1332800"/>
            <a:ext cx="3932908" cy="359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-48800" y="705550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Launch Options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14607" l="0" r="50719" t="69336"/>
          <a:stretch/>
        </p:blipFill>
        <p:spPr>
          <a:xfrm>
            <a:off x="3013125" y="2210550"/>
            <a:ext cx="3020150" cy="14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0" y="676275"/>
            <a:ext cx="91440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Init project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13" y="1696550"/>
            <a:ext cx="8223975" cy="26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